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Rubik" charset="1" panose="00000000000000000000"/>
      <p:regular r:id="rId18"/>
    </p:embeddedFont>
    <p:embeddedFont>
      <p:font typeface="Baloo Paaji" charset="1" panose="03080902040302020200"/>
      <p:regular r:id="rId19"/>
    </p:embeddedFont>
    <p:embeddedFont>
      <p:font typeface="Rubik Semi-Bold" charset="1" panose="00000000000000000000"/>
      <p:regular r:id="rId20"/>
    </p:embeddedFont>
    <p:embeddedFont>
      <p:font typeface="Nunito Sans" charset="1" panose="00000500000000000000"/>
      <p:regular r:id="rId21"/>
    </p:embeddedFont>
    <p:embeddedFont>
      <p:font typeface="Nunito Sans Semi-Bold" charset="1" panose="00000700000000000000"/>
      <p:regular r:id="rId22"/>
    </p:embeddedFont>
    <p:embeddedFont>
      <p:font typeface="Nunito Sans Ultra-Bold" charset="1" panose="000009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688072">
            <a:off x="9616496" y="-3262037"/>
            <a:ext cx="12318385" cy="10638606"/>
          </a:xfrm>
          <a:custGeom>
            <a:avLst/>
            <a:gdLst/>
            <a:ahLst/>
            <a:cxnLst/>
            <a:rect r="r" b="b" t="t" l="l"/>
            <a:pathLst>
              <a:path h="10638606" w="12318385">
                <a:moveTo>
                  <a:pt x="0" y="0"/>
                </a:moveTo>
                <a:lnTo>
                  <a:pt x="12318386" y="0"/>
                </a:lnTo>
                <a:lnTo>
                  <a:pt x="12318386" y="10638605"/>
                </a:lnTo>
                <a:lnTo>
                  <a:pt x="0" y="10638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213610">
            <a:off x="8743789" y="6931719"/>
            <a:ext cx="8218320" cy="7097640"/>
          </a:xfrm>
          <a:custGeom>
            <a:avLst/>
            <a:gdLst/>
            <a:ahLst/>
            <a:cxnLst/>
            <a:rect r="r" b="b" t="t" l="l"/>
            <a:pathLst>
              <a:path h="7097640" w="8218320">
                <a:moveTo>
                  <a:pt x="0" y="0"/>
                </a:moveTo>
                <a:lnTo>
                  <a:pt x="8218320" y="0"/>
                </a:lnTo>
                <a:lnTo>
                  <a:pt x="8218320" y="7097640"/>
                </a:lnTo>
                <a:lnTo>
                  <a:pt x="0" y="7097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458574" y="5070075"/>
            <a:ext cx="6259403" cy="1672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20202"/>
                </a:solidFill>
                <a:latin typeface="Rubik"/>
                <a:ea typeface="Rubik"/>
                <a:cs typeface="Rubik"/>
                <a:sym typeface="Rubik"/>
              </a:rPr>
              <a:t>UsedTown: Revolutionizing Second-Hand Markets with Secure, Eco-Friendly Transactions. Join Us in Transforming Clutter into Cash!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344310"/>
            <a:ext cx="6825535" cy="1782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40"/>
              </a:lnSpc>
            </a:pPr>
            <a:r>
              <a:rPr lang="en-US" sz="10386">
                <a:solidFill>
                  <a:srgbClr val="000000"/>
                </a:solidFill>
                <a:latin typeface="Baloo Paaji"/>
                <a:ea typeface="Baloo Paaji"/>
                <a:cs typeface="Baloo Paaji"/>
                <a:sym typeface="Baloo Paaji"/>
              </a:rPr>
              <a:t>used</a:t>
            </a:r>
            <a:r>
              <a:rPr lang="en-US" sz="10386">
                <a:solidFill>
                  <a:srgbClr val="FF3131"/>
                </a:solidFill>
                <a:latin typeface="Baloo Paaji"/>
                <a:ea typeface="Baloo Paaji"/>
                <a:cs typeface="Baloo Paaji"/>
                <a:sym typeface="Baloo Paaji"/>
              </a:rPr>
              <a:t>town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885333"/>
            <a:ext cx="9358937" cy="4401667"/>
            <a:chOff x="0" y="0"/>
            <a:chExt cx="2464905" cy="11592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4905" cy="1159287"/>
            </a:xfrm>
            <a:custGeom>
              <a:avLst/>
              <a:gdLst/>
              <a:ahLst/>
              <a:cxnLst/>
              <a:rect r="r" b="b" t="t" l="l"/>
              <a:pathLst>
                <a:path h="1159287" w="2464905">
                  <a:moveTo>
                    <a:pt x="0" y="0"/>
                  </a:moveTo>
                  <a:lnTo>
                    <a:pt x="2464905" y="0"/>
                  </a:lnTo>
                  <a:lnTo>
                    <a:pt x="2464905" y="1159287"/>
                  </a:lnTo>
                  <a:lnTo>
                    <a:pt x="0" y="1159287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4905" cy="119738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9358937" cy="6008130"/>
            <a:chOff x="0" y="0"/>
            <a:chExt cx="2464905" cy="15823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64905" cy="1582388"/>
            </a:xfrm>
            <a:custGeom>
              <a:avLst/>
              <a:gdLst/>
              <a:ahLst/>
              <a:cxnLst/>
              <a:rect r="r" b="b" t="t" l="l"/>
              <a:pathLst>
                <a:path h="1582388" w="2464905">
                  <a:moveTo>
                    <a:pt x="0" y="0"/>
                  </a:moveTo>
                  <a:lnTo>
                    <a:pt x="2464905" y="0"/>
                  </a:lnTo>
                  <a:lnTo>
                    <a:pt x="2464905" y="1582388"/>
                  </a:lnTo>
                  <a:lnTo>
                    <a:pt x="0" y="1582388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464905" cy="1620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458574" y="904875"/>
            <a:ext cx="5209177" cy="2121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Investment and Funding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58574" y="3352897"/>
            <a:ext cx="7236300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UsedTown seeks $500,000 in seed funding to scale operations, enhance marketing efforts, and reach our first 50,000 users. This investment will drive platform development, expand our user base, and establish a strong market presence.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8574" y="5998605"/>
            <a:ext cx="4143942" cy="326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09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618476" y="1175683"/>
            <a:ext cx="10258249" cy="89507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395445" y="0"/>
            <a:ext cx="7135160" cy="10287000"/>
            <a:chOff x="0" y="0"/>
            <a:chExt cx="1879219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79219" cy="2709333"/>
            </a:xfrm>
            <a:custGeom>
              <a:avLst/>
              <a:gdLst/>
              <a:ahLst/>
              <a:cxnLst/>
              <a:rect r="r" b="b" t="t" l="l"/>
              <a:pathLst>
                <a:path h="2709333" w="1879219">
                  <a:moveTo>
                    <a:pt x="0" y="0"/>
                  </a:moveTo>
                  <a:lnTo>
                    <a:pt x="1879219" y="0"/>
                  </a:lnTo>
                  <a:lnTo>
                    <a:pt x="187921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879219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5395445" cy="10287000"/>
            <a:chOff x="0" y="0"/>
            <a:chExt cx="1421023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21023" cy="2709333"/>
            </a:xfrm>
            <a:custGeom>
              <a:avLst/>
              <a:gdLst/>
              <a:ahLst/>
              <a:cxnLst/>
              <a:rect r="r" b="b" t="t" l="l"/>
              <a:pathLst>
                <a:path h="2709333" w="1421023">
                  <a:moveTo>
                    <a:pt x="0" y="0"/>
                  </a:moveTo>
                  <a:lnTo>
                    <a:pt x="1421023" y="0"/>
                  </a:lnTo>
                  <a:lnTo>
                    <a:pt x="142102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42102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757395" y="2093333"/>
            <a:ext cx="5030848" cy="104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Contact Us 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213838" y="3874792"/>
            <a:ext cx="3615588" cy="3329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We’re excited to connect with potential investors, partners, and users. For inquiries about investment opportunities or to learn more about our platform, reach out to us through the channels below.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3533217"/>
            <a:ext cx="3783508" cy="3260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10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757395" y="3989463"/>
            <a:ext cx="456146" cy="456146"/>
          </a:xfrm>
          <a:custGeom>
            <a:avLst/>
            <a:gdLst/>
            <a:ahLst/>
            <a:cxnLst/>
            <a:rect r="r" b="b" t="t" l="l"/>
            <a:pathLst>
              <a:path h="456146" w="456146">
                <a:moveTo>
                  <a:pt x="0" y="0"/>
                </a:moveTo>
                <a:lnTo>
                  <a:pt x="456146" y="0"/>
                </a:lnTo>
                <a:lnTo>
                  <a:pt x="456146" y="456146"/>
                </a:lnTo>
                <a:lnTo>
                  <a:pt x="0" y="4561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757395" y="5110824"/>
            <a:ext cx="495351" cy="495351"/>
          </a:xfrm>
          <a:custGeom>
            <a:avLst/>
            <a:gdLst/>
            <a:ahLst/>
            <a:cxnLst/>
            <a:rect r="r" b="b" t="t" l="l"/>
            <a:pathLst>
              <a:path h="495351" w="495351">
                <a:moveTo>
                  <a:pt x="0" y="0"/>
                </a:moveTo>
                <a:lnTo>
                  <a:pt x="495351" y="0"/>
                </a:lnTo>
                <a:lnTo>
                  <a:pt x="495351" y="495351"/>
                </a:lnTo>
                <a:lnTo>
                  <a:pt x="0" y="4953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757395" y="6215089"/>
            <a:ext cx="495351" cy="495351"/>
          </a:xfrm>
          <a:custGeom>
            <a:avLst/>
            <a:gdLst/>
            <a:ahLst/>
            <a:cxnLst/>
            <a:rect r="r" b="b" t="t" l="l"/>
            <a:pathLst>
              <a:path h="495351" w="495351">
                <a:moveTo>
                  <a:pt x="0" y="0"/>
                </a:moveTo>
                <a:lnTo>
                  <a:pt x="495351" y="0"/>
                </a:lnTo>
                <a:lnTo>
                  <a:pt x="495351" y="495351"/>
                </a:lnTo>
                <a:lnTo>
                  <a:pt x="0" y="495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837695" y="7336491"/>
            <a:ext cx="334750" cy="478214"/>
          </a:xfrm>
          <a:custGeom>
            <a:avLst/>
            <a:gdLst/>
            <a:ahLst/>
            <a:cxnLst/>
            <a:rect r="r" b="b" t="t" l="l"/>
            <a:pathLst>
              <a:path h="478214" w="334750">
                <a:moveTo>
                  <a:pt x="0" y="0"/>
                </a:moveTo>
                <a:lnTo>
                  <a:pt x="334750" y="0"/>
                </a:lnTo>
                <a:lnTo>
                  <a:pt x="334750" y="478214"/>
                </a:lnTo>
                <a:lnTo>
                  <a:pt x="0" y="4782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6617001" y="3922788"/>
            <a:ext cx="380619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+971555223156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17001" y="5025785"/>
            <a:ext cx="59136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hello@usedtown.org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17001" y="6130050"/>
            <a:ext cx="59136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www.usedtown.com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617001" y="7234315"/>
            <a:ext cx="5913604" cy="1780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651N Broad Street, </a:t>
            </a: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Suite 206, Middletown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19709 Delaware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115494" y="3914909"/>
            <a:ext cx="7143806" cy="1783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575"/>
              </a:lnSpc>
              <a:spcBef>
                <a:spcPct val="0"/>
              </a:spcBef>
            </a:pPr>
            <a:r>
              <a:rPr lang="en-US" b="true" sz="10411">
                <a:solidFill>
                  <a:srgbClr val="CF0F0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Thank You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3688072">
            <a:off x="-6970011" y="-3262037"/>
            <a:ext cx="12318385" cy="10638606"/>
          </a:xfrm>
          <a:custGeom>
            <a:avLst/>
            <a:gdLst/>
            <a:ahLst/>
            <a:cxnLst/>
            <a:rect r="r" b="b" t="t" l="l"/>
            <a:pathLst>
              <a:path h="10638606" w="12318385">
                <a:moveTo>
                  <a:pt x="0" y="0"/>
                </a:moveTo>
                <a:lnTo>
                  <a:pt x="12318386" y="0"/>
                </a:lnTo>
                <a:lnTo>
                  <a:pt x="12318386" y="10638605"/>
                </a:lnTo>
                <a:lnTo>
                  <a:pt x="0" y="106386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213610">
            <a:off x="2099051" y="6931719"/>
            <a:ext cx="8218320" cy="7097640"/>
          </a:xfrm>
          <a:custGeom>
            <a:avLst/>
            <a:gdLst/>
            <a:ahLst/>
            <a:cxnLst/>
            <a:rect r="r" b="b" t="t" l="l"/>
            <a:pathLst>
              <a:path h="7097640" w="8218320">
                <a:moveTo>
                  <a:pt x="0" y="0"/>
                </a:moveTo>
                <a:lnTo>
                  <a:pt x="8218321" y="0"/>
                </a:lnTo>
                <a:lnTo>
                  <a:pt x="8218321" y="7097640"/>
                </a:lnTo>
                <a:lnTo>
                  <a:pt x="0" y="70976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358937" y="0"/>
            <a:ext cx="8929063" cy="10287000"/>
            <a:chOff x="0" y="0"/>
            <a:chExt cx="11905417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1030" t="0" r="21030" b="0"/>
            <a:stretch>
              <a:fillRect/>
            </a:stretch>
          </p:blipFill>
          <p:spPr>
            <a:xfrm flipH="false" flipV="false">
              <a:off x="0" y="0"/>
              <a:ext cx="11905417" cy="13716000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0" y="5143500"/>
            <a:ext cx="9358937" cy="5143500"/>
            <a:chOff x="0" y="0"/>
            <a:chExt cx="2464905" cy="135466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464905" cy="1354667"/>
            </a:xfrm>
            <a:custGeom>
              <a:avLst/>
              <a:gdLst/>
              <a:ahLst/>
              <a:cxnLst/>
              <a:rect r="r" b="b" t="t" l="l"/>
              <a:pathLst>
                <a:path h="1354667" w="2464905">
                  <a:moveTo>
                    <a:pt x="0" y="0"/>
                  </a:moveTo>
                  <a:lnTo>
                    <a:pt x="2464905" y="0"/>
                  </a:lnTo>
                  <a:lnTo>
                    <a:pt x="2464905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464905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358937" y="0"/>
            <a:ext cx="8929063" cy="1028700"/>
            <a:chOff x="0" y="0"/>
            <a:chExt cx="2351687" cy="2709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51687" cy="270933"/>
            </a:xfrm>
            <a:custGeom>
              <a:avLst/>
              <a:gdLst/>
              <a:ahLst/>
              <a:cxnLst/>
              <a:rect r="r" b="b" t="t" l="l"/>
              <a:pathLst>
                <a:path h="270933" w="2351687">
                  <a:moveTo>
                    <a:pt x="0" y="0"/>
                  </a:moveTo>
                  <a:lnTo>
                    <a:pt x="2351687" y="0"/>
                  </a:lnTo>
                  <a:lnTo>
                    <a:pt x="235168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351687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458574" y="5892204"/>
            <a:ext cx="5069008" cy="1045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Introduction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58574" y="1087099"/>
            <a:ext cx="4348354" cy="326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3131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58574" y="7155836"/>
            <a:ext cx="6220099" cy="2510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Welcome to UsedTown: the secure, eco-friendly marketplace revolutionizing the second-hand industry. Discover how we turn clutter into cash with a seamless, sustainable platform designed for smart, responsible consumers.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45492" y="0"/>
            <a:ext cx="9542508" cy="5143500"/>
            <a:chOff x="0" y="0"/>
            <a:chExt cx="2513253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13253" cy="1354667"/>
            </a:xfrm>
            <a:custGeom>
              <a:avLst/>
              <a:gdLst/>
              <a:ahLst/>
              <a:cxnLst/>
              <a:rect r="r" b="b" t="t" l="l"/>
              <a:pathLst>
                <a:path h="1354667" w="2513253">
                  <a:moveTo>
                    <a:pt x="0" y="0"/>
                  </a:moveTo>
                  <a:lnTo>
                    <a:pt x="2513253" y="0"/>
                  </a:lnTo>
                  <a:lnTo>
                    <a:pt x="251325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13253" cy="1392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8929063" cy="10287000"/>
            <a:chOff x="0" y="0"/>
            <a:chExt cx="11905417" cy="137160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0" t="0" r="42133" b="0"/>
            <a:stretch>
              <a:fillRect/>
            </a:stretch>
          </p:blipFill>
          <p:spPr>
            <a:xfrm flipH="false" flipV="false">
              <a:off x="0" y="0"/>
              <a:ext cx="11905417" cy="13716000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0" y="9258300"/>
            <a:ext cx="8929063" cy="1028700"/>
            <a:chOff x="0" y="0"/>
            <a:chExt cx="2351687" cy="27093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51687" cy="270933"/>
            </a:xfrm>
            <a:custGeom>
              <a:avLst/>
              <a:gdLst/>
              <a:ahLst/>
              <a:cxnLst/>
              <a:rect r="r" b="b" t="t" l="l"/>
              <a:pathLst>
                <a:path h="270933" w="2351687">
                  <a:moveTo>
                    <a:pt x="0" y="0"/>
                  </a:moveTo>
                  <a:lnTo>
                    <a:pt x="2351687" y="0"/>
                  </a:lnTo>
                  <a:lnTo>
                    <a:pt x="2351687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351687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9358937" y="6030548"/>
            <a:ext cx="5069008" cy="1045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CF0F0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Problem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358937" y="7297147"/>
            <a:ext cx="7900363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Millions of households are overwhelmed with unused items, contributing to environmental waste. Traditional marketplaces lack security and trust, leading to scams and inefficient recycling. Consumers need a reliable, eco-friendly solution for decluttering and recycling.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58937" y="1087099"/>
            <a:ext cx="4348354" cy="326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358937" cy="5278207"/>
            <a:chOff x="0" y="0"/>
            <a:chExt cx="2464905" cy="13901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64905" cy="1390145"/>
            </a:xfrm>
            <a:custGeom>
              <a:avLst/>
              <a:gdLst/>
              <a:ahLst/>
              <a:cxnLst/>
              <a:rect r="r" b="b" t="t" l="l"/>
              <a:pathLst>
                <a:path h="1390145" w="2464905">
                  <a:moveTo>
                    <a:pt x="0" y="0"/>
                  </a:moveTo>
                  <a:lnTo>
                    <a:pt x="2464905" y="0"/>
                  </a:lnTo>
                  <a:lnTo>
                    <a:pt x="2464905" y="1390145"/>
                  </a:lnTo>
                  <a:lnTo>
                    <a:pt x="0" y="1390145"/>
                  </a:lnTo>
                  <a:close/>
                </a:path>
              </a:pathLst>
            </a:custGeom>
            <a:solidFill>
              <a:srgbClr val="CF0F0F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464905" cy="142824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58574" y="1334749"/>
            <a:ext cx="6702939" cy="1045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Target Market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458574" y="2732594"/>
            <a:ext cx="5807378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UsedTown targets eco-conscious and tech-savvy consumers seeking sustainable solutions. Our primary audience includes: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8574" y="5567701"/>
            <a:ext cx="4348354" cy="326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3131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03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240712" y="-276226"/>
            <a:ext cx="10839452" cy="108394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816072" y="4942018"/>
            <a:ext cx="18288000" cy="4316282"/>
            <a:chOff x="0" y="0"/>
            <a:chExt cx="4816593" cy="1136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136799"/>
            </a:xfrm>
            <a:custGeom>
              <a:avLst/>
              <a:gdLst/>
              <a:ahLst/>
              <a:cxnLst/>
              <a:rect r="r" b="b" t="t" l="l"/>
              <a:pathLst>
                <a:path h="113679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36799"/>
                  </a:lnTo>
                  <a:lnTo>
                    <a:pt x="0" y="1136799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174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2502" y="5581472"/>
            <a:ext cx="466654" cy="46665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197442" y="5595364"/>
            <a:ext cx="466654" cy="46665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226664" y="5595364"/>
            <a:ext cx="466654" cy="46665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9358937" y="620679"/>
            <a:ext cx="3807489" cy="1045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CF0F0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Solution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58937" y="1856084"/>
            <a:ext cx="7620561" cy="249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120202"/>
                </a:solidFill>
                <a:latin typeface="Nunito Sans"/>
                <a:ea typeface="Nunito Sans"/>
                <a:cs typeface="Nunito Sans"/>
                <a:sym typeface="Nunito Sans"/>
              </a:rPr>
              <a:t>UsedTown is transforming the second-hand market by providing a secure, eco-friendly, and easy-to-use platform. We empower users to turn unused items into cash, reduce environmental waste, and engage in safe, seamless transactions—all while contributing to a more sustainable and responsible marketplace.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21357" y="6337827"/>
            <a:ext cx="4702315" cy="249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UsedTown provides a verified user system and secure payments powered by Stripe, ensuring safe transactions and protecting buyers and sellers from fraud.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6257823" y="6347460"/>
            <a:ext cx="4704132" cy="291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By facilitating the resale of second-hand goods, UsedTown helps reduce waste and promotes sustainability, making eco-conscious living more accessible to everyone.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194709" y="5524322"/>
            <a:ext cx="407966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rPr>
              <a:t>Secure Marketplace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49649" y="5538214"/>
            <a:ext cx="451303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rPr>
              <a:t>Eco-Friendly Approach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458574" y="1087099"/>
            <a:ext cx="4348354" cy="326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3131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04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46943" y="6337827"/>
            <a:ext cx="4732554" cy="249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With intuitive features like promotions, automatic fulfillment with courier partners, and streamlined payments, UsedTown makes buying and selling seamless and efficient.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778871" y="5538214"/>
            <a:ext cx="4200626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rPr>
              <a:t>Easy-to-Use Platform</a:t>
            </a:r>
          </a:p>
        </p:txBody>
      </p:sp>
      <p:sp>
        <p:nvSpPr>
          <p:cNvPr name="AutoShape 23" id="23"/>
          <p:cNvSpPr/>
          <p:nvPr/>
        </p:nvSpPr>
        <p:spPr>
          <a:xfrm>
            <a:off x="5759303" y="5835637"/>
            <a:ext cx="0" cy="2888503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 rot="5400000">
            <a:off x="7465762" y="2883775"/>
            <a:ext cx="2888503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1567481" y="5835637"/>
            <a:ext cx="0" cy="2888503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4942018"/>
            <a:ext cx="18288000" cy="4316282"/>
            <a:chOff x="0" y="0"/>
            <a:chExt cx="4816593" cy="113679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136799"/>
            </a:xfrm>
            <a:custGeom>
              <a:avLst/>
              <a:gdLst/>
              <a:ahLst/>
              <a:cxnLst/>
              <a:rect r="r" b="b" t="t" l="l"/>
              <a:pathLst>
                <a:path h="113679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36799"/>
                  </a:lnTo>
                  <a:lnTo>
                    <a:pt x="0" y="1136799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17489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348471" y="5354714"/>
            <a:ext cx="3807489" cy="1045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Traction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348471" y="6601508"/>
            <a:ext cx="8382921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Despite no advertising efforts, UsedTown has successfully developed a fully functional platform and organically onboarded 192 users. Our early adopters validate the platform's potential, positioning us for significant growth as we begin scaling with marketing strategies.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8574" y="5567701"/>
            <a:ext cx="4348354" cy="326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05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75305" y="-365685"/>
            <a:ext cx="16732626" cy="5952167"/>
          </a:xfrm>
          <a:prstGeom prst="rect">
            <a:avLst/>
          </a:prstGeom>
        </p:spPr>
      </p:pic>
      <p:sp>
        <p:nvSpPr>
          <p:cNvPr name="AutoShape 9" id="9"/>
          <p:cNvSpPr/>
          <p:nvPr/>
        </p:nvSpPr>
        <p:spPr>
          <a:xfrm rot="5400000">
            <a:off x="7465762" y="7210847"/>
            <a:ext cx="2888503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8311187" cy="10287000"/>
            <a:chOff x="0" y="0"/>
            <a:chExt cx="2188955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88955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88955">
                  <a:moveTo>
                    <a:pt x="0" y="0"/>
                  </a:moveTo>
                  <a:lnTo>
                    <a:pt x="2188955" y="0"/>
                  </a:lnTo>
                  <a:lnTo>
                    <a:pt x="218895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188955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8311187" cy="4603171"/>
            <a:chOff x="0" y="0"/>
            <a:chExt cx="2188955" cy="12123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88955" cy="1212358"/>
            </a:xfrm>
            <a:custGeom>
              <a:avLst/>
              <a:gdLst/>
              <a:ahLst/>
              <a:cxnLst/>
              <a:rect r="r" b="b" t="t" l="l"/>
              <a:pathLst>
                <a:path h="1212358" w="2188955">
                  <a:moveTo>
                    <a:pt x="0" y="0"/>
                  </a:moveTo>
                  <a:lnTo>
                    <a:pt x="2188955" y="0"/>
                  </a:lnTo>
                  <a:lnTo>
                    <a:pt x="2188955" y="1212358"/>
                  </a:lnTo>
                  <a:lnTo>
                    <a:pt x="0" y="1212358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88955" cy="1250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6829426" y="0"/>
            <a:ext cx="1458574" cy="10287000"/>
            <a:chOff x="0" y="0"/>
            <a:chExt cx="384151" cy="270933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4151" cy="2709333"/>
            </a:xfrm>
            <a:custGeom>
              <a:avLst/>
              <a:gdLst/>
              <a:ahLst/>
              <a:cxnLst/>
              <a:rect r="r" b="b" t="t" l="l"/>
              <a:pathLst>
                <a:path h="2709333" w="384151">
                  <a:moveTo>
                    <a:pt x="0" y="0"/>
                  </a:moveTo>
                  <a:lnTo>
                    <a:pt x="384151" y="0"/>
                  </a:lnTo>
                  <a:lnTo>
                    <a:pt x="38415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384151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458574" y="5278893"/>
            <a:ext cx="3932616" cy="17365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70"/>
              </a:lnSpc>
            </a:pPr>
            <a:r>
              <a:rPr lang="en-US" sz="6099" b="true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Marketing Strategy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58574" y="7185660"/>
            <a:ext cx="6373433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To quickly acquire users and boost brand awareness, UsedTown will use targeted digital ads, strategic partnerships, and engaging content. Our data-driven approach aims to efficiently reach 50,000 users.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358937" y="2040656"/>
            <a:ext cx="6422712" cy="2072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Utilize precise digital ads on Google and social media to reach eco-conscious and urban professionals, maximizing user engagement and acquisition.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358937" y="4679371"/>
            <a:ext cx="6422712" cy="1234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Form alliances with influencers and brands to enhance credibility and reach, driving user acquisition through trusted voices.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58937" y="1396237"/>
            <a:ext cx="556182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CF0F0F"/>
                </a:solidFill>
                <a:latin typeface="Nunito Sans Ultra-Bold"/>
                <a:ea typeface="Nunito Sans Ultra-Bold"/>
                <a:cs typeface="Nunito Sans Ultra-Bold"/>
                <a:sym typeface="Nunito Sans Ultra-Bold"/>
              </a:rPr>
              <a:t>Targeted Digital Advertising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358937" y="4036751"/>
            <a:ext cx="642271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CF0F0F"/>
                </a:solidFill>
                <a:latin typeface="Nunito Sans Ultra-Bold"/>
                <a:ea typeface="Nunito Sans Ultra-Bold"/>
                <a:cs typeface="Nunito Sans Ultra-Bold"/>
                <a:sym typeface="Nunito Sans Ultra-Bold"/>
              </a:rPr>
              <a:t>Strategic Partnerships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358937" y="7089831"/>
            <a:ext cx="6422712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Nunito Sans"/>
                <a:ea typeface="Nunito Sans"/>
                <a:cs typeface="Nunito Sans"/>
                <a:sym typeface="Nunito Sans"/>
              </a:rPr>
              <a:t>Produce compelling content—blogs, videos, and social media posts—to highlight UsedTown's benefits, boost organic traffic, and build community engagement.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358937" y="6447211"/>
            <a:ext cx="6422712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CF0F0F"/>
                </a:solidFill>
                <a:latin typeface="Nunito Sans Ultra-Bold"/>
                <a:ea typeface="Nunito Sans Ultra-Bold"/>
                <a:cs typeface="Nunito Sans Ultra-Bold"/>
                <a:sym typeface="Nunito Sans Ultra-Bold"/>
              </a:rPr>
              <a:t>Engaging Content Marketing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58574" y="1081912"/>
            <a:ext cx="3739122" cy="326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06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249421" y="0"/>
            <a:ext cx="9510482" cy="10287000"/>
            <a:chOff x="0" y="0"/>
            <a:chExt cx="250481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04818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04818">
                  <a:moveTo>
                    <a:pt x="0" y="0"/>
                  </a:moveTo>
                  <a:lnTo>
                    <a:pt x="2504818" y="0"/>
                  </a:lnTo>
                  <a:lnTo>
                    <a:pt x="25048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504818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249421" y="0"/>
            <a:ext cx="9510482" cy="4603171"/>
            <a:chOff x="0" y="0"/>
            <a:chExt cx="2504818" cy="121235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504818" cy="1212358"/>
            </a:xfrm>
            <a:custGeom>
              <a:avLst/>
              <a:gdLst/>
              <a:ahLst/>
              <a:cxnLst/>
              <a:rect r="r" b="b" t="t" l="l"/>
              <a:pathLst>
                <a:path h="1212358" w="2504818">
                  <a:moveTo>
                    <a:pt x="0" y="0"/>
                  </a:moveTo>
                  <a:lnTo>
                    <a:pt x="2504818" y="0"/>
                  </a:lnTo>
                  <a:lnTo>
                    <a:pt x="2504818" y="1212358"/>
                  </a:lnTo>
                  <a:lnTo>
                    <a:pt x="0" y="1212358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504818" cy="12504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rot="5400000">
            <a:off x="1458574" y="5195889"/>
            <a:ext cx="5836233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rot="0">
            <a:off x="1458574" y="5095875"/>
            <a:ext cx="5836233" cy="0"/>
          </a:xfrm>
          <a:prstGeom prst="line">
            <a:avLst/>
          </a:prstGeom>
          <a:ln cap="flat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2031068" y="3082871"/>
            <a:ext cx="1639167" cy="1372803"/>
          </a:xfrm>
          <a:custGeom>
            <a:avLst/>
            <a:gdLst/>
            <a:ahLst/>
            <a:cxnLst/>
            <a:rect r="r" b="b" t="t" l="l"/>
            <a:pathLst>
              <a:path h="1372803" w="1639167">
                <a:moveTo>
                  <a:pt x="0" y="0"/>
                </a:moveTo>
                <a:lnTo>
                  <a:pt x="1639167" y="0"/>
                </a:lnTo>
                <a:lnTo>
                  <a:pt x="1639167" y="1372803"/>
                </a:lnTo>
                <a:lnTo>
                  <a:pt x="0" y="1372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292820" y="3082871"/>
            <a:ext cx="1350495" cy="1372803"/>
          </a:xfrm>
          <a:custGeom>
            <a:avLst/>
            <a:gdLst/>
            <a:ahLst/>
            <a:cxnLst/>
            <a:rect r="r" b="b" t="t" l="l"/>
            <a:pathLst>
              <a:path h="1372803" w="1350495">
                <a:moveTo>
                  <a:pt x="0" y="0"/>
                </a:moveTo>
                <a:lnTo>
                  <a:pt x="1350495" y="0"/>
                </a:lnTo>
                <a:lnTo>
                  <a:pt x="1350495" y="1372803"/>
                </a:lnTo>
                <a:lnTo>
                  <a:pt x="0" y="1372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031068" y="6142223"/>
            <a:ext cx="1639167" cy="1317481"/>
          </a:xfrm>
          <a:custGeom>
            <a:avLst/>
            <a:gdLst/>
            <a:ahLst/>
            <a:cxnLst/>
            <a:rect r="r" b="b" t="t" l="l"/>
            <a:pathLst>
              <a:path h="1317481" w="1639167">
                <a:moveTo>
                  <a:pt x="0" y="0"/>
                </a:moveTo>
                <a:lnTo>
                  <a:pt x="1639167" y="0"/>
                </a:lnTo>
                <a:lnTo>
                  <a:pt x="1639167" y="1317481"/>
                </a:lnTo>
                <a:lnTo>
                  <a:pt x="0" y="1317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292820" y="6189253"/>
            <a:ext cx="1350495" cy="1350495"/>
          </a:xfrm>
          <a:custGeom>
            <a:avLst/>
            <a:gdLst/>
            <a:ahLst/>
            <a:cxnLst/>
            <a:rect r="r" b="b" t="t" l="l"/>
            <a:pathLst>
              <a:path h="1350495" w="1350495">
                <a:moveTo>
                  <a:pt x="0" y="0"/>
                </a:moveTo>
                <a:lnTo>
                  <a:pt x="1350495" y="0"/>
                </a:lnTo>
                <a:lnTo>
                  <a:pt x="1350495" y="1350494"/>
                </a:lnTo>
                <a:lnTo>
                  <a:pt x="0" y="13504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358937" y="5019675"/>
            <a:ext cx="4728598" cy="21212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Market Competition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358937" y="7269204"/>
            <a:ext cx="7470489" cy="2491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While Dubizzle operates as a classified ads site, UsedTown offers a full suite of e-commerce services, including secure payments, warehouse fulfillment, escrow-backed transactions, verified delivery, and courier integration, providing a comprehensive and trustworthy marketplace experience.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358937" y="1081912"/>
            <a:ext cx="4143942" cy="3260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07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0" y="0"/>
            <a:ext cx="1028700" cy="10287000"/>
            <a:chOff x="0" y="0"/>
            <a:chExt cx="270933" cy="270933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70933" cy="2709333"/>
            </a:xfrm>
            <a:custGeom>
              <a:avLst/>
              <a:gdLst/>
              <a:ahLst/>
              <a:cxnLst/>
              <a:rect r="r" b="b" t="t" l="l"/>
              <a:pathLst>
                <a:path h="2709333" w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F0F0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27093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0F0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063213"/>
            <a:ext cx="18288000" cy="4195087"/>
            <a:chOff x="0" y="0"/>
            <a:chExt cx="4816593" cy="110487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104879"/>
            </a:xfrm>
            <a:custGeom>
              <a:avLst/>
              <a:gdLst/>
              <a:ahLst/>
              <a:cxnLst/>
              <a:rect r="r" b="b" t="t" l="l"/>
              <a:pathLst>
                <a:path h="1104879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104879"/>
                  </a:lnTo>
                  <a:lnTo>
                    <a:pt x="0" y="1104879"/>
                  </a:lnTo>
                  <a:close/>
                </a:path>
              </a:pathLst>
            </a:custGeom>
            <a:solidFill>
              <a:srgbClr val="FF3131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816593" cy="114297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369658" y="4414840"/>
            <a:ext cx="3155030" cy="3172702"/>
            <a:chOff x="0" y="0"/>
            <a:chExt cx="4206707" cy="4230269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278" t="0" r="278" b="0"/>
            <a:stretch>
              <a:fillRect/>
            </a:stretch>
          </p:blipFill>
          <p:spPr>
            <a:xfrm flipH="false" flipV="false">
              <a:off x="0" y="0"/>
              <a:ext cx="4206707" cy="4230269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7441599" y="4414840"/>
            <a:ext cx="3155030" cy="3172702"/>
            <a:chOff x="0" y="0"/>
            <a:chExt cx="4206707" cy="4230269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/>
            <a:srcRect l="278" t="0" r="278" b="0"/>
            <a:stretch>
              <a:fillRect/>
            </a:stretch>
          </p:blipFill>
          <p:spPr>
            <a:xfrm flipH="false" flipV="false">
              <a:off x="0" y="0"/>
              <a:ext cx="4206707" cy="4230269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11513540" y="4414840"/>
            <a:ext cx="3155030" cy="3172702"/>
            <a:chOff x="0" y="0"/>
            <a:chExt cx="4206707" cy="4230269"/>
          </a:xfrm>
        </p:grpSpPr>
        <p:pic>
          <p:nvPicPr>
            <p:cNvPr name="Picture 10" id="10"/>
            <p:cNvPicPr>
              <a:picLocks noChangeAspect="true"/>
            </p:cNvPicPr>
            <p:nvPr/>
          </p:nvPicPr>
          <p:blipFill>
            <a:blip r:embed="rId4"/>
            <a:srcRect l="278" t="0" r="278" b="0"/>
            <a:stretch>
              <a:fillRect/>
            </a:stretch>
          </p:blipFill>
          <p:spPr>
            <a:xfrm flipH="false" flipV="false">
              <a:off x="0" y="0"/>
              <a:ext cx="4206707" cy="4230269"/>
            </a:xfrm>
            <a:prstGeom prst="rect">
              <a:avLst/>
            </a:prstGeom>
          </p:spPr>
        </p:pic>
      </p:grpSp>
      <p:grpSp>
        <p:nvGrpSpPr>
          <p:cNvPr name="Group 11" id="11"/>
          <p:cNvGrpSpPr/>
          <p:nvPr/>
        </p:nvGrpSpPr>
        <p:grpSpPr>
          <a:xfrm rot="0">
            <a:off x="0" y="9258300"/>
            <a:ext cx="18288000" cy="1028700"/>
            <a:chOff x="0" y="0"/>
            <a:chExt cx="4816593" cy="2709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816592" cy="270933"/>
            </a:xfrm>
            <a:custGeom>
              <a:avLst/>
              <a:gdLst/>
              <a:ahLst/>
              <a:cxnLst/>
              <a:rect r="r" b="b" t="t" l="l"/>
              <a:pathLst>
                <a:path h="2709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 rot="5400000">
            <a:off x="7465762" y="2942013"/>
            <a:ext cx="2888503" cy="0"/>
          </a:xfrm>
          <a:prstGeom prst="line">
            <a:avLst/>
          </a:prstGeom>
          <a:ln cap="flat" w="571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9352683" y="471602"/>
            <a:ext cx="5219787" cy="1045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39"/>
              </a:lnSpc>
              <a:spcBef>
                <a:spcPct val="0"/>
              </a:spcBef>
            </a:pPr>
            <a:r>
              <a:rPr lang="en-US" b="true" sz="60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Our Team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358937" y="1556046"/>
            <a:ext cx="7470489" cy="291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Our team is a blend of industry experts and passionate innovators dedicated to revolutionizing the second-hand marketplace. With diverse backgrounds in technology, e-commerce, and sustainability, we bring the expertise and vision needed to drive UsedTown’s success.</a:t>
            </a:r>
          </a:p>
          <a:p>
            <a:pPr algn="l">
              <a:lnSpc>
                <a:spcPts val="3359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3512793" y="7766052"/>
            <a:ext cx="2868761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rPr>
              <a:t>Joseph Nwudu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41599" y="7766052"/>
            <a:ext cx="3155030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rPr>
              <a:t>Harry Gerrard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722134" y="8432186"/>
            <a:ext cx="2450077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MBBS/Developer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146551" y="8432335"/>
            <a:ext cx="174512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BSC/CEO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263767" y="7766052"/>
            <a:ext cx="3654575" cy="537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FFFFFF"/>
                </a:solidFill>
                <a:latin typeface="Nunito Sans Semi-Bold"/>
                <a:ea typeface="Nunito Sans Semi-Bold"/>
                <a:cs typeface="Nunito Sans Semi-Bold"/>
                <a:sym typeface="Nunito Sans Semi-Bold"/>
              </a:rPr>
              <a:t>Ayat Najjar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218492" y="8432335"/>
            <a:ext cx="1745125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MSC/CFO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58574" y="1081912"/>
            <a:ext cx="4143942" cy="3260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9"/>
              </a:lnSpc>
              <a:spcBef>
                <a:spcPct val="0"/>
              </a:spcBef>
            </a:pPr>
            <a:r>
              <a:rPr lang="en-US" b="true" sz="18999">
                <a:solidFill>
                  <a:srgbClr val="FFFFFF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08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DAGQtY3SO64</dc:identifier>
  <dcterms:modified xsi:type="dcterms:W3CDTF">2011-08-01T06:04:30Z</dcterms:modified>
  <cp:revision>1</cp:revision>
  <dc:title>Non Text Magic Studio Magic Design for Presentations L&amp;P</dc:title>
</cp:coreProperties>
</file>